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53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04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641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91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5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67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357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37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11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0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901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26C63-3AED-4A12-91D8-A95AF9CE8057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3ECDE-B77B-450E-9781-658CD1C09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56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Unit_7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69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7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46 ex 1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9040"/>
            <a:ext cx="9948170" cy="54989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95" y="0"/>
            <a:ext cx="5279105" cy="170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1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31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46 ex 2,3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8256"/>
            <a:ext cx="12221523" cy="4394934"/>
          </a:xfrm>
          <a:prstGeom prst="rect">
            <a:avLst/>
          </a:prstGeom>
        </p:spPr>
      </p:pic>
      <p:pic>
        <p:nvPicPr>
          <p:cNvPr id="5" name="04 - ex. 2 p. 4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12182" y="418306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80" y="5070841"/>
            <a:ext cx="5467621" cy="163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6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en-US" dirty="0" smtClean="0"/>
              <a:t>SB p 47 ex 4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656"/>
            <a:ext cx="12124925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1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SB p 47 ex 5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997" y="-1"/>
            <a:ext cx="9663003" cy="667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745" y="115743"/>
            <a:ext cx="10515600" cy="5908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23 ex 7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127" y="0"/>
            <a:ext cx="8548255" cy="686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43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022" y="0"/>
            <a:ext cx="7831978" cy="62899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9599"/>
            <a:ext cx="10515600" cy="5769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WB p 23 ex 8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42750"/>
            <a:ext cx="7583298" cy="23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1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en-US" dirty="0" err="1" smtClean="0"/>
              <a:t>GrB</a:t>
            </a:r>
            <a:r>
              <a:rPr lang="en-US" dirty="0" smtClean="0"/>
              <a:t> p 80 ex 5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602" y="1080656"/>
            <a:ext cx="9154796" cy="21245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096" y="2942263"/>
            <a:ext cx="9107607" cy="344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81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54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GrB</a:t>
            </a:r>
            <a:r>
              <a:rPr lang="en-US" dirty="0" smtClean="0"/>
              <a:t> p 81 ex 6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58" y="1094510"/>
            <a:ext cx="11107084" cy="511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635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42</Words>
  <Application>Microsoft Office PowerPoint</Application>
  <PresentationFormat>Широкоэкранный</PresentationFormat>
  <Paragraphs>10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Unit_7</vt:lpstr>
      <vt:lpstr>SB p 46 ex 1</vt:lpstr>
      <vt:lpstr>SB p 46 ex 2,3</vt:lpstr>
      <vt:lpstr>SB p 47 ex 4</vt:lpstr>
      <vt:lpstr>SB p 47 ex 5</vt:lpstr>
      <vt:lpstr>WB p 23 ex 7</vt:lpstr>
      <vt:lpstr>WB p 23 ex 8</vt:lpstr>
      <vt:lpstr>GrB p 80 ex 5 </vt:lpstr>
      <vt:lpstr>GrB p 81 ex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Unit_7</dc:title>
  <dc:creator>lilyana fazleeva</dc:creator>
  <cp:lastModifiedBy>lilyana fazleeva</cp:lastModifiedBy>
  <cp:revision>1</cp:revision>
  <dcterms:created xsi:type="dcterms:W3CDTF">2020-04-25T09:08:28Z</dcterms:created>
  <dcterms:modified xsi:type="dcterms:W3CDTF">2020-04-25T09:19:41Z</dcterms:modified>
</cp:coreProperties>
</file>